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16" r:id="rId2"/>
    <p:sldId id="417" r:id="rId3"/>
    <p:sldId id="418" r:id="rId4"/>
    <p:sldId id="419" r:id="rId5"/>
    <p:sldId id="420" r:id="rId6"/>
    <p:sldId id="42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226. NA KONG ZAI HON 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Open Wide the Door!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3:20</a:t>
            </a:r>
          </a:p>
          <a:p>
            <a:r>
              <a:rPr lang="en-US" sz="1500" dirty="0"/>
              <a:t>George William </a:t>
            </a:r>
            <a:r>
              <a:rPr lang="en-US" sz="1500" dirty="0" err="1"/>
              <a:t>Kitchin</a:t>
            </a:r>
            <a:r>
              <a:rPr lang="en-US" sz="1500" dirty="0"/>
              <a:t>, 1827-1912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Dd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28338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un,” ci;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2987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15462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79108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kiukiu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08427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ma-in,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68458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182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226. NA KONG ZAI HON IN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2018-12-14T14:26:38Z</dcterms:modified>
</cp:coreProperties>
</file>